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7D04585-B8C7-4AF2-9909-4870A6F8B63E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9E93AD9-5625-40D6-B8A7-C896C0343EF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1061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87F96C0-DF3F-4664-ACF3-54820F3C2E98}" type="slidenum">
              <a:t>1</a:t>
            </a:fld>
            <a:endParaRPr lang="de-AT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6899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2537FF-F7F0-4B74-A8C9-0BEB69C19D35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B6B75C-094B-43A8-B64A-0746D9B0180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0379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B89A93-9059-4675-943E-86FAFC05D50E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501C74-D73E-41BF-93A3-D47956E4889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5511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A8B419-00AF-4091-B04C-DFCB21FC872B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5F695D-7070-461E-B878-E2642472298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569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AB07E1-B896-4E8C-B00F-185B71F063F6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F0D382-5B36-459C-80B0-834A7AE2070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1591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81F16A-A0E9-4F97-871F-59B35D17452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465BB9-CE76-4D8D-A818-B655AA2D78F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0315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053B7A-FDB0-403B-8898-A80D6FAD7760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67855D-0C7A-4F96-836D-FC518F3AA0ED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1176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B585A0-EE97-4F45-9562-6E81DDB230E0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8FC2CA-851A-4F99-AB4C-35BEF7C2358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6842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8E3FD5-3ABD-4E70-90B5-446887F4F56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F7342D-4E85-452B-9179-5C283AE9DD8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1059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E1808D-C04F-4244-A9C0-4DF1ACB7D446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FA48DE-81F1-4D0D-BD93-C97E4D84F2A1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1969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310EC4-3855-4914-9398-749A6148B3E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C85A70-944B-407C-A87D-E3616B295CF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1776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1B893-1A38-468A-8A77-E192B3B77F56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3F2F73-CF8D-4E23-BBCE-EE3129077942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7122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 amt="8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98B0061-096C-4D2C-9B7A-CE95200E2549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149D31F-A374-459B-9EB4-B4E05890D498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>
          <a:blip r:embed="rId3">
            <a:alphaModFix amt="8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2359600"/>
          </a:xfrm>
        </p:spPr>
        <p:txBody>
          <a:bodyPr anchorCtr="1"/>
          <a:lstStyle/>
          <a:p>
            <a:endParaRPr lang="de-AT"/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>
          <a:xfrm>
            <a:off x="838203" y="2262911"/>
            <a:ext cx="10515600" cy="3914052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3</cp:revision>
  <dcterms:created xsi:type="dcterms:W3CDTF">2020-09-02T09:04:14Z</dcterms:created>
  <dcterms:modified xsi:type="dcterms:W3CDTF">2020-09-02T10:35:25Z</dcterms:modified>
</cp:coreProperties>
</file>